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75566"/>
            <a:ext cx="9144000" cy="3992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749"/>
            <a:ext cx="9144000" cy="36020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3076"/>
            <a:ext cx="9144000" cy="3597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9583"/>
            <a:ext cx="9144000" cy="36043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9583"/>
            <a:ext cx="9144000" cy="36043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5798"/>
            <a:ext cx="9144000" cy="34519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0749"/>
            <a:ext cx="9144000" cy="36020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650" y="0"/>
            <a:ext cx="8807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2021-06-11T05:00:34Z</dcterms:created>
  <dcterms:modified xsi:type="dcterms:W3CDTF">2021-06-11T05:00:34Z</dcterms:modified>
</cp:coreProperties>
</file>